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60" r:id="rId4"/>
    <p:sldId id="261" r:id="rId5"/>
    <p:sldId id="264" r:id="rId6"/>
    <p:sldId id="263" r:id="rId7"/>
    <p:sldId id="259" r:id="rId8"/>
    <p:sldId id="262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3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gif>
</file>

<file path=ppt/media/image3.jpeg>
</file>

<file path=ppt/media/image4.jpeg>
</file>

<file path=ppt/media/image5.jpe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629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0872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9540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3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8248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791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4894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8500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1095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2684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9678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0228E8D-E714-4386-BDFB-B45F09884D5A}" type="datetimeFigureOut">
              <a:rPr lang="pt-BR" smtClean="0"/>
              <a:t>15/04/2018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9E468FDC-C0D3-4EFA-972C-9B763823C6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1214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INTERNET DAS COISAS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Thiago Leal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813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iot internet things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4786" y="362465"/>
            <a:ext cx="6933314" cy="6120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69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“INTERNET” DAS COISAS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Nosso principal meio de comunicação. </a:t>
            </a:r>
          </a:p>
        </p:txBody>
      </p:sp>
      <p:pic>
        <p:nvPicPr>
          <p:cNvPr id="3074" name="Picture 2" descr="Resultado de imagem para internet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5847" y="2933699"/>
            <a:ext cx="4067175" cy="22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3771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INTERNET </a:t>
            </a:r>
            <a:r>
              <a:rPr lang="pt-BR" dirty="0"/>
              <a:t>DAS </a:t>
            </a:r>
            <a:r>
              <a:rPr lang="pt-BR" dirty="0" smtClean="0"/>
              <a:t>“COISAS”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pt-BR" dirty="0"/>
              <a:t>Mas de que “coisa” estamos falando? A resposta é </a:t>
            </a:r>
            <a:r>
              <a:rPr lang="pt-BR" b="1" dirty="0"/>
              <a:t>qualquer coisa</a:t>
            </a:r>
            <a:r>
              <a:rPr lang="pt-BR" dirty="0"/>
              <a:t>.</a:t>
            </a:r>
          </a:p>
          <a:p>
            <a:pPr fontAlgn="base"/>
            <a:r>
              <a:rPr lang="pt-BR" dirty="0"/>
              <a:t>Desde um relógio ou uma geladeira, até carros, máquinas, computadores e smartphones. Qualquer utensílio que você consiga imaginar pode, teoricamente, entrar para o mundo da Internet das Coisas.</a:t>
            </a:r>
          </a:p>
          <a:p>
            <a:pPr fontAlgn="base"/>
            <a:r>
              <a:rPr lang="pt-BR" dirty="0"/>
              <a:t>Atualmente existem mais objetos na internet do que pessoas, o que nos leva a refletir sobre esse processo</a:t>
            </a:r>
            <a:r>
              <a:rPr lang="pt-BR" dirty="0" smtClean="0"/>
              <a:t>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235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SENSORES</a:t>
            </a:r>
            <a:br>
              <a:rPr lang="pt-BR" dirty="0" smtClean="0"/>
            </a:br>
            <a:r>
              <a:rPr lang="pt-BR" sz="1600" dirty="0"/>
              <a:t>MCU “</a:t>
            </a:r>
            <a:r>
              <a:rPr lang="pt-BR" sz="1600" dirty="0" err="1"/>
              <a:t>Microcontroller</a:t>
            </a:r>
            <a:r>
              <a:rPr lang="pt-BR" sz="1600" dirty="0"/>
              <a:t> Unit”  SBC “Single </a:t>
            </a:r>
            <a:r>
              <a:rPr lang="pt-BR" sz="1600" dirty="0" err="1"/>
              <a:t>board</a:t>
            </a:r>
            <a:r>
              <a:rPr lang="pt-BR" sz="1600" dirty="0"/>
              <a:t> </a:t>
            </a:r>
            <a:r>
              <a:rPr lang="pt-BR" sz="1600" dirty="0" err="1"/>
              <a:t>computer</a:t>
            </a:r>
            <a:r>
              <a:rPr lang="pt-BR" sz="1600" dirty="0"/>
              <a:t>”</a:t>
            </a:r>
            <a:endParaRPr lang="en-US" sz="1600" dirty="0"/>
          </a:p>
        </p:txBody>
      </p:sp>
      <p:pic>
        <p:nvPicPr>
          <p:cNvPr id="2050" name="Picture 2" descr="Resultado de imagem para sensors MCU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98" y="2072837"/>
            <a:ext cx="403860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esultado de imagem para modelos single board 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0760" y="2948090"/>
            <a:ext cx="504825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0041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Planta </a:t>
            </a:r>
            <a:r>
              <a:rPr lang="pt-BR" dirty="0" err="1"/>
              <a:t>IoT</a:t>
            </a:r>
            <a:r>
              <a:rPr lang="pt-BR" dirty="0"/>
              <a:t> com ESP8266 </a:t>
            </a:r>
            <a:r>
              <a:rPr lang="pt-BR" dirty="0" err="1"/>
              <a:t>NodeMCU</a:t>
            </a:r>
            <a:endParaRPr lang="en-US" dirty="0"/>
          </a:p>
        </p:txBody>
      </p:sp>
      <p:pic>
        <p:nvPicPr>
          <p:cNvPr id="1026" name="Picture 2" descr="0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847" y="2233674"/>
            <a:ext cx="5457825" cy="363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588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É?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De uma forma bem simples: é o modo como as coisas estão conectadas e se comunicam entre si e com o usuário, através de sensores inteligentes e softwares que transmitem dados para uma rede. Como se fosse um grande sistema nervoso que possibilita a troca de informações entre dois ou mais pontos</a:t>
            </a:r>
            <a:r>
              <a:rPr lang="pt-B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56535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m relacionada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422" y="247134"/>
            <a:ext cx="11747156" cy="638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455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e">
  <a:themeElements>
    <a:clrScheme name="Bas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TM03457444[[fn=Base]]</Template>
  <TotalTime>239</TotalTime>
  <Words>99</Words>
  <Application>Microsoft Office PowerPoint</Application>
  <PresentationFormat>Widescreen</PresentationFormat>
  <Paragraphs>12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1" baseType="lpstr">
      <vt:lpstr>Arial</vt:lpstr>
      <vt:lpstr>Corbel</vt:lpstr>
      <vt:lpstr>Base</vt:lpstr>
      <vt:lpstr>INTERNET DAS COISAS</vt:lpstr>
      <vt:lpstr>Apresentação do PowerPoint</vt:lpstr>
      <vt:lpstr>“INTERNET” DAS COISAS</vt:lpstr>
      <vt:lpstr>INTERNET DAS “COISAS”</vt:lpstr>
      <vt:lpstr>SENSORES MCU “Microcontroller Unit”  SBC “Single board computer”</vt:lpstr>
      <vt:lpstr>Planta IoT com ESP8266 NodeMCU</vt:lpstr>
      <vt:lpstr>O QUE É?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DAS COISAS</dc:title>
  <dc:creator>THIAGO DE OLIVEIRA LEAL</dc:creator>
  <cp:lastModifiedBy>Thiago</cp:lastModifiedBy>
  <cp:revision>8</cp:revision>
  <dcterms:created xsi:type="dcterms:W3CDTF">2018-04-09T11:11:09Z</dcterms:created>
  <dcterms:modified xsi:type="dcterms:W3CDTF">2018-04-15T22:01:53Z</dcterms:modified>
</cp:coreProperties>
</file>

<file path=docProps/thumbnail.jpeg>
</file>